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25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9/19/2018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9/19/2018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9/19/2018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9/19/2018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Non-literacy Narrative</a:t>
            </a:r>
            <a:endParaRPr lang="en-US" dirty="0"/>
          </a:p>
        </p:txBody>
      </p:sp>
    </p:spTree>
    <p:extLst>
      <p:ext uri="{BB962C8B-B14F-4D97-AF65-F5344CB8AC3E}">
        <p14:creationId xmlns:p14="http://schemas.microsoft.com/office/powerpoint/2010/main" val="192521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471353" y="648394"/>
            <a:ext cx="9376756" cy="508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The case against the literacy narrative. </a:t>
            </a:r>
            <a:endParaRPr lang="en-US" sz="4000" dirty="0"/>
          </a:p>
        </p:txBody>
      </p:sp>
    </p:spTree>
    <p:extLst>
      <p:ext uri="{BB962C8B-B14F-4D97-AF65-F5344CB8AC3E}">
        <p14:creationId xmlns:p14="http://schemas.microsoft.com/office/powerpoint/2010/main" val="20750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8009" y="224859"/>
            <a:ext cx="7729728" cy="1188720"/>
          </a:xfrm>
        </p:spPr>
        <p:txBody>
          <a:bodyPr/>
          <a:lstStyle/>
          <a:p>
            <a:r>
              <a:rPr lang="en-US" dirty="0" smtClean="0"/>
              <a:t>Meet them where they’re at</a:t>
            </a:r>
            <a:endParaRPr lang="en-US" dirty="0"/>
          </a:p>
        </p:txBody>
      </p:sp>
      <p:sp>
        <p:nvSpPr>
          <p:cNvPr id="4" name="Rectangle 3"/>
          <p:cNvSpPr/>
          <p:nvPr/>
        </p:nvSpPr>
        <p:spPr>
          <a:xfrm>
            <a:off x="357448" y="1812174"/>
            <a:ext cx="1152144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Have them write about a struggle they faced and how they were able to overcome that struggle. </a:t>
            </a:r>
            <a:endParaRPr lang="en-US" dirty="0"/>
          </a:p>
        </p:txBody>
      </p:sp>
      <p:sp>
        <p:nvSpPr>
          <p:cNvPr id="5" name="Rectangle 4"/>
          <p:cNvSpPr/>
          <p:nvPr/>
        </p:nvSpPr>
        <p:spPr>
          <a:xfrm>
            <a:off x="357448" y="3283944"/>
            <a:ext cx="11521440"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Have them write about one of their goals for college. How did they formulate that goal and what do they need to do during college in order to make it happen? </a:t>
            </a:r>
            <a:endParaRPr lang="en-US" dirty="0"/>
          </a:p>
        </p:txBody>
      </p:sp>
      <p:sp>
        <p:nvSpPr>
          <p:cNvPr id="6" name="Rectangle 5"/>
          <p:cNvSpPr/>
          <p:nvPr/>
        </p:nvSpPr>
        <p:spPr>
          <a:xfrm>
            <a:off x="357448" y="4887884"/>
            <a:ext cx="1145493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Have them write about a time or event where they helped someone. </a:t>
            </a:r>
            <a:endParaRPr lang="en-US" dirty="0"/>
          </a:p>
        </p:txBody>
      </p:sp>
    </p:spTree>
    <p:extLst>
      <p:ext uri="{BB962C8B-B14F-4D97-AF65-F5344CB8AC3E}">
        <p14:creationId xmlns:p14="http://schemas.microsoft.com/office/powerpoint/2010/main" val="1629862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4" name="Oval 3"/>
          <p:cNvSpPr/>
          <p:nvPr/>
        </p:nvSpPr>
        <p:spPr>
          <a:xfrm>
            <a:off x="2231136" y="3379124"/>
            <a:ext cx="2460568" cy="1986742"/>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dirty="0" smtClean="0"/>
              <a:t>Creative Nonfiction</a:t>
            </a:r>
            <a:endParaRPr lang="en-US" dirty="0"/>
          </a:p>
        </p:txBody>
      </p:sp>
      <p:sp>
        <p:nvSpPr>
          <p:cNvPr id="5" name="Oval 4"/>
          <p:cNvSpPr/>
          <p:nvPr/>
        </p:nvSpPr>
        <p:spPr>
          <a:xfrm>
            <a:off x="5062449" y="3379124"/>
            <a:ext cx="2369127" cy="198674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Episodes of television shows</a:t>
            </a:r>
            <a:endParaRPr lang="en-US" dirty="0"/>
          </a:p>
        </p:txBody>
      </p:sp>
      <p:sp>
        <p:nvSpPr>
          <p:cNvPr id="6" name="Oval 5"/>
          <p:cNvSpPr/>
          <p:nvPr/>
        </p:nvSpPr>
        <p:spPr>
          <a:xfrm>
            <a:off x="7930343" y="3449781"/>
            <a:ext cx="2219498" cy="200336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Write your own </a:t>
            </a:r>
            <a:endParaRPr lang="en-US" dirty="0"/>
          </a:p>
        </p:txBody>
      </p:sp>
    </p:spTree>
    <p:extLst>
      <p:ext uri="{BB962C8B-B14F-4D97-AF65-F5344CB8AC3E}">
        <p14:creationId xmlns:p14="http://schemas.microsoft.com/office/powerpoint/2010/main" val="2773681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normAutofit/>
          </a:bodyPr>
          <a:lstStyle/>
          <a:p>
            <a:r>
              <a:rPr lang="en-US" sz="2800" dirty="0" smtClean="0"/>
              <a:t>Have them write a proposal for their topic (this works great for every paper!) </a:t>
            </a:r>
          </a:p>
          <a:p>
            <a:r>
              <a:rPr lang="en-US" sz="2800" dirty="0" smtClean="0"/>
              <a:t>Emphasize that it’s not a five paragraph essay.</a:t>
            </a:r>
          </a:p>
          <a:p>
            <a:r>
              <a:rPr lang="en-US" sz="2800" dirty="0" smtClean="0"/>
              <a:t>Tell them to think more in terms of telling a story than the traditional essay format that they’ve likely been taught. </a:t>
            </a:r>
            <a:endParaRPr lang="en-US" sz="2800" dirty="0"/>
          </a:p>
        </p:txBody>
      </p:sp>
    </p:spTree>
    <p:extLst>
      <p:ext uri="{BB962C8B-B14F-4D97-AF65-F5344CB8AC3E}">
        <p14:creationId xmlns:p14="http://schemas.microsoft.com/office/powerpoint/2010/main" val="290819851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46</TotalTime>
  <Words>136</Words>
  <Application>Microsoft Office PowerPoint</Application>
  <PresentationFormat>Custom</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Parcel</vt:lpstr>
      <vt:lpstr>Non-literacy Narrative</vt:lpstr>
      <vt:lpstr>PowerPoint Presentation</vt:lpstr>
      <vt:lpstr>Meet them where they’re at</vt:lpstr>
      <vt:lpstr>Readings</vt:lpstr>
      <vt:lpstr>tips</vt:lpstr>
    </vt:vector>
  </TitlesOfParts>
  <Company>OIT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Non-literacy Narrative</dc:title>
  <dc:creator>Coryell, Tasha</dc:creator>
  <cp:lastModifiedBy>Brooke</cp:lastModifiedBy>
  <cp:revision>3</cp:revision>
  <dcterms:created xsi:type="dcterms:W3CDTF">2018-09-12T18:10:28Z</dcterms:created>
  <dcterms:modified xsi:type="dcterms:W3CDTF">2018-09-19T19:49:20Z</dcterms:modified>
</cp:coreProperties>
</file>