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8"/>
  </p:notesMasterIdLst>
  <p:sldIdLst>
    <p:sldId id="256" r:id="rId2"/>
    <p:sldId id="329" r:id="rId3"/>
    <p:sldId id="338" r:id="rId4"/>
    <p:sldId id="344" r:id="rId5"/>
    <p:sldId id="345" r:id="rId6"/>
    <p:sldId id="311" r:id="rId7"/>
  </p:sldIdLst>
  <p:sldSz cx="9144000" cy="5143500" type="screen16x9"/>
  <p:notesSz cx="6858000" cy="9144000"/>
  <p:embeddedFontLst>
    <p:embeddedFont>
      <p:font typeface="Lato" panose="020F0502020204030203" pitchFamily="34" charset="0"/>
      <p:regular r:id="rId9"/>
      <p:bold r:id="rId10"/>
      <p:italic r:id="rId11"/>
      <p:boldItalic r:id="rId12"/>
    </p:embeddedFont>
    <p:embeddedFont>
      <p:font typeface="Raleway" pitchFamily="2" charset="77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5FC79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531"/>
  </p:normalViewPr>
  <p:slideViewPr>
    <p:cSldViewPr snapToGrid="0" snapToObjects="1">
      <p:cViewPr varScale="1">
        <p:scale>
          <a:sx n="120" d="100"/>
          <a:sy n="120" d="100"/>
        </p:scale>
        <p:origin x="20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411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3647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0251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7859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757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45224" y="2762725"/>
            <a:ext cx="7807659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Video Essay Analysis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314600" y="5641712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9585EBB-3C40-9448-B61A-5B3F4D1FE54B}"/>
              </a:ext>
            </a:extLst>
          </p:cNvPr>
          <p:cNvSpPr/>
          <p:nvPr/>
        </p:nvSpPr>
        <p:spPr>
          <a:xfrm>
            <a:off x="1070432" y="440483"/>
            <a:ext cx="7252860" cy="874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How to analyze your video essay</a:t>
            </a: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2C754881-B816-4246-8AE1-642DF309E2A9}"/>
              </a:ext>
            </a:extLst>
          </p:cNvPr>
          <p:cNvCxnSpPr>
            <a:cxnSpLocks/>
          </p:cNvCxnSpPr>
          <p:nvPr/>
        </p:nvCxnSpPr>
        <p:spPr>
          <a:xfrm rot="5400000">
            <a:off x="1595615" y="1691390"/>
            <a:ext cx="1265562" cy="457211"/>
          </a:xfrm>
          <a:prstGeom prst="bentConnector3">
            <a:avLst/>
          </a:prstGeom>
          <a:ln w="412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C8E3C926-A952-4849-83DE-451C61D5A0A0}"/>
              </a:ext>
            </a:extLst>
          </p:cNvPr>
          <p:cNvCxnSpPr>
            <a:cxnSpLocks/>
          </p:cNvCxnSpPr>
          <p:nvPr/>
        </p:nvCxnSpPr>
        <p:spPr>
          <a:xfrm rot="5400000">
            <a:off x="4078129" y="1809182"/>
            <a:ext cx="1237466" cy="249727"/>
          </a:xfrm>
          <a:prstGeom prst="bentConnector3">
            <a:avLst/>
          </a:prstGeom>
          <a:ln w="412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E2450D6D-5435-1443-8C9D-89DF08E171F9}"/>
              </a:ext>
            </a:extLst>
          </p:cNvPr>
          <p:cNvSpPr/>
          <p:nvPr/>
        </p:nvSpPr>
        <p:spPr>
          <a:xfrm>
            <a:off x="920585" y="2679968"/>
            <a:ext cx="2158409" cy="63795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Process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125C58D-D0E5-1C4D-8C7A-C4FF9696D3C2}"/>
              </a:ext>
            </a:extLst>
          </p:cNvPr>
          <p:cNvSpPr/>
          <p:nvPr/>
        </p:nvSpPr>
        <p:spPr>
          <a:xfrm>
            <a:off x="3420884" y="2679966"/>
            <a:ext cx="2302231" cy="63795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Usefulness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356D1D0-2234-A441-BAF7-E3D021CEECBA}"/>
              </a:ext>
            </a:extLst>
          </p:cNvPr>
          <p:cNvSpPr/>
          <p:nvPr/>
        </p:nvSpPr>
        <p:spPr>
          <a:xfrm>
            <a:off x="6012369" y="2679966"/>
            <a:ext cx="2302231" cy="63795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Feelings</a:t>
            </a:r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3F1C6829-9053-C143-A632-D4DF86FCEBFC}"/>
              </a:ext>
            </a:extLst>
          </p:cNvPr>
          <p:cNvCxnSpPr>
            <a:cxnSpLocks/>
          </p:cNvCxnSpPr>
          <p:nvPr/>
        </p:nvCxnSpPr>
        <p:spPr>
          <a:xfrm rot="5400000">
            <a:off x="6454478" y="1794489"/>
            <a:ext cx="1418012" cy="236580"/>
          </a:xfrm>
          <a:prstGeom prst="bentConnector3">
            <a:avLst/>
          </a:prstGeom>
          <a:ln w="412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45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398932" y="5088819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9585EBB-3C40-9448-B61A-5B3F4D1FE54B}"/>
              </a:ext>
            </a:extLst>
          </p:cNvPr>
          <p:cNvSpPr/>
          <p:nvPr/>
        </p:nvSpPr>
        <p:spPr>
          <a:xfrm>
            <a:off x="375385" y="444495"/>
            <a:ext cx="8162223" cy="932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Analyzing the process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AE27A1-408E-2244-B766-D48DF4B80FF2}"/>
              </a:ext>
            </a:extLst>
          </p:cNvPr>
          <p:cNvSpPr/>
          <p:nvPr/>
        </p:nvSpPr>
        <p:spPr>
          <a:xfrm>
            <a:off x="590837" y="1823590"/>
            <a:ext cx="8085329" cy="3469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Describe the process.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28C2FF-9079-1941-9264-770BFBDBB55F}"/>
              </a:ext>
            </a:extLst>
          </p:cNvPr>
          <p:cNvSpPr/>
          <p:nvPr/>
        </p:nvSpPr>
        <p:spPr>
          <a:xfrm>
            <a:off x="590837" y="2492592"/>
            <a:ext cx="8085330" cy="5881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What strategies did you use to make your voice-over interesting? Do you think you can improve it?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C3544D-0DB9-F749-AD59-B3C4990054DF}"/>
              </a:ext>
            </a:extLst>
          </p:cNvPr>
          <p:cNvSpPr/>
          <p:nvPr/>
        </p:nvSpPr>
        <p:spPr>
          <a:xfrm>
            <a:off x="590837" y="3385135"/>
            <a:ext cx="8085330" cy="5881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Did you collect and organize the visuals in a way that impacts the audience? How did you manage to do so?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59CB14-EA27-364E-BDA0-EF9BAB4D4368}"/>
              </a:ext>
            </a:extLst>
          </p:cNvPr>
          <p:cNvSpPr/>
          <p:nvPr/>
        </p:nvSpPr>
        <p:spPr>
          <a:xfrm>
            <a:off x="587952" y="4295332"/>
            <a:ext cx="8085330" cy="377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How was your experience using Canva?</a:t>
            </a:r>
          </a:p>
        </p:txBody>
      </p:sp>
    </p:spTree>
    <p:extLst>
      <p:ext uri="{BB962C8B-B14F-4D97-AF65-F5344CB8AC3E}">
        <p14:creationId xmlns:p14="http://schemas.microsoft.com/office/powerpoint/2010/main" val="396366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398932" y="5088819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9585EBB-3C40-9448-B61A-5B3F4D1FE54B}"/>
              </a:ext>
            </a:extLst>
          </p:cNvPr>
          <p:cNvSpPr/>
          <p:nvPr/>
        </p:nvSpPr>
        <p:spPr>
          <a:xfrm>
            <a:off x="375385" y="444495"/>
            <a:ext cx="8162223" cy="663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Analyzing usefulness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AE27A1-408E-2244-B766-D48DF4B80FF2}"/>
              </a:ext>
            </a:extLst>
          </p:cNvPr>
          <p:cNvSpPr/>
          <p:nvPr/>
        </p:nvSpPr>
        <p:spPr>
          <a:xfrm>
            <a:off x="590836" y="1421154"/>
            <a:ext cx="8085329" cy="3469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What did you learn? What skills have you acquired?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28C2FF-9079-1941-9264-770BFBDBB55F}"/>
              </a:ext>
            </a:extLst>
          </p:cNvPr>
          <p:cNvSpPr/>
          <p:nvPr/>
        </p:nvSpPr>
        <p:spPr>
          <a:xfrm>
            <a:off x="587952" y="2097974"/>
            <a:ext cx="8085330" cy="663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Do you think the ability to make a video essay would help you in the future? In what way?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C3544D-0DB9-F749-AD59-B3C4990054DF}"/>
              </a:ext>
            </a:extLst>
          </p:cNvPr>
          <p:cNvSpPr/>
          <p:nvPr/>
        </p:nvSpPr>
        <p:spPr>
          <a:xfrm>
            <a:off x="587952" y="3028989"/>
            <a:ext cx="8085330" cy="377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If you want to share your video essay, where will you share it?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59CB14-EA27-364E-BDA0-EF9BAB4D4368}"/>
              </a:ext>
            </a:extLst>
          </p:cNvPr>
          <p:cNvSpPr/>
          <p:nvPr/>
        </p:nvSpPr>
        <p:spPr>
          <a:xfrm>
            <a:off x="587952" y="3694412"/>
            <a:ext cx="8085330" cy="377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What makes video essays different from traditional essays?</a:t>
            </a:r>
          </a:p>
        </p:txBody>
      </p:sp>
    </p:spTree>
    <p:extLst>
      <p:ext uri="{BB962C8B-B14F-4D97-AF65-F5344CB8AC3E}">
        <p14:creationId xmlns:p14="http://schemas.microsoft.com/office/powerpoint/2010/main" val="121005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398932" y="5088819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9585EBB-3C40-9448-B61A-5B3F4D1FE54B}"/>
              </a:ext>
            </a:extLst>
          </p:cNvPr>
          <p:cNvSpPr/>
          <p:nvPr/>
        </p:nvSpPr>
        <p:spPr>
          <a:xfrm>
            <a:off x="375385" y="444495"/>
            <a:ext cx="8162223" cy="932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Analyzing feelings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AE27A1-408E-2244-B766-D48DF4B80FF2}"/>
              </a:ext>
            </a:extLst>
          </p:cNvPr>
          <p:cNvSpPr/>
          <p:nvPr/>
        </p:nvSpPr>
        <p:spPr>
          <a:xfrm>
            <a:off x="590837" y="1931797"/>
            <a:ext cx="8085329" cy="3469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How did you feel at the beginning?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28C2FF-9079-1941-9264-770BFBDBB55F}"/>
              </a:ext>
            </a:extLst>
          </p:cNvPr>
          <p:cNvSpPr/>
          <p:nvPr/>
        </p:nvSpPr>
        <p:spPr>
          <a:xfrm>
            <a:off x="590837" y="2659992"/>
            <a:ext cx="8085330" cy="3469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How did you feel at the end?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C3544D-0DB9-F749-AD59-B3C4990054DF}"/>
              </a:ext>
            </a:extLst>
          </p:cNvPr>
          <p:cNvSpPr/>
          <p:nvPr/>
        </p:nvSpPr>
        <p:spPr>
          <a:xfrm>
            <a:off x="590837" y="3338442"/>
            <a:ext cx="8085330" cy="377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0000"/>
                </a:solidFill>
              </a:rPr>
              <a:t>What part did not you feel comfortable about, if there is any? </a:t>
            </a:r>
          </a:p>
        </p:txBody>
      </p:sp>
    </p:spTree>
    <p:extLst>
      <p:ext uri="{BB962C8B-B14F-4D97-AF65-F5344CB8AC3E}">
        <p14:creationId xmlns:p14="http://schemas.microsoft.com/office/powerpoint/2010/main" val="374682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2458647" y="275397"/>
            <a:ext cx="5232640" cy="46538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400" b="1" dirty="0">
                <a:solidFill>
                  <a:srgbClr val="0070C0"/>
                </a:solidFill>
              </a:rPr>
              <a:t>Analysis Essay Organization</a:t>
            </a:r>
            <a:endParaRPr sz="2400" b="1" dirty="0">
              <a:solidFill>
                <a:srgbClr val="0070C0"/>
              </a:solidFill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7369405" y="4673784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D82852-037C-A441-BB50-1B0C166D4E05}"/>
              </a:ext>
            </a:extLst>
          </p:cNvPr>
          <p:cNvSpPr/>
          <p:nvPr/>
        </p:nvSpPr>
        <p:spPr>
          <a:xfrm>
            <a:off x="906155" y="961702"/>
            <a:ext cx="5232641" cy="588194"/>
          </a:xfrm>
          <a:prstGeom prst="rect">
            <a:avLst/>
          </a:prstGeom>
          <a:solidFill>
            <a:srgbClr val="D5FC7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0000"/>
                </a:solidFill>
              </a:rPr>
              <a:t>Introduction including thesis statement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AF42C9-2658-D84B-B016-B5A006946655}"/>
              </a:ext>
            </a:extLst>
          </p:cNvPr>
          <p:cNvSpPr/>
          <p:nvPr/>
        </p:nvSpPr>
        <p:spPr>
          <a:xfrm>
            <a:off x="906155" y="1876412"/>
            <a:ext cx="5232641" cy="463899"/>
          </a:xfrm>
          <a:prstGeom prst="rect">
            <a:avLst/>
          </a:prstGeom>
          <a:solidFill>
            <a:srgbClr val="D5FC7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0000"/>
                </a:solidFill>
              </a:rPr>
              <a:t>Body Paragraph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B04DAB-0E67-934D-8B7D-B5379A1AF9AB}"/>
              </a:ext>
            </a:extLst>
          </p:cNvPr>
          <p:cNvSpPr/>
          <p:nvPr/>
        </p:nvSpPr>
        <p:spPr>
          <a:xfrm>
            <a:off x="906155" y="2707482"/>
            <a:ext cx="5232641" cy="463899"/>
          </a:xfrm>
          <a:prstGeom prst="rect">
            <a:avLst/>
          </a:prstGeom>
          <a:solidFill>
            <a:srgbClr val="D5FC7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0000"/>
                </a:solidFill>
              </a:rPr>
              <a:t>Body Paragraph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BA4A87-8EA7-CA4A-AABE-0B6424BB1466}"/>
              </a:ext>
            </a:extLst>
          </p:cNvPr>
          <p:cNvSpPr/>
          <p:nvPr/>
        </p:nvSpPr>
        <p:spPr>
          <a:xfrm>
            <a:off x="906155" y="3488504"/>
            <a:ext cx="5232641" cy="463899"/>
          </a:xfrm>
          <a:prstGeom prst="rect">
            <a:avLst/>
          </a:prstGeom>
          <a:solidFill>
            <a:srgbClr val="D5FC7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0000"/>
                </a:solidFill>
              </a:rPr>
              <a:t>Body Paragraph 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0C0734-9371-4C4E-8B3B-95F8EDD4BD17}"/>
              </a:ext>
            </a:extLst>
          </p:cNvPr>
          <p:cNvSpPr/>
          <p:nvPr/>
        </p:nvSpPr>
        <p:spPr>
          <a:xfrm>
            <a:off x="906155" y="4279568"/>
            <a:ext cx="5232641" cy="463899"/>
          </a:xfrm>
          <a:prstGeom prst="rect">
            <a:avLst/>
          </a:prstGeom>
          <a:solidFill>
            <a:srgbClr val="D5FC7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0000"/>
                </a:solidFill>
              </a:rPr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49421D-5C80-7242-89EB-9F510AA959AA}"/>
              </a:ext>
            </a:extLst>
          </p:cNvPr>
          <p:cNvSpPr txBox="1"/>
          <p:nvPr/>
        </p:nvSpPr>
        <p:spPr>
          <a:xfrm>
            <a:off x="6461472" y="2168673"/>
            <a:ext cx="236456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500 – 700 words</a:t>
            </a:r>
          </a:p>
        </p:txBody>
      </p:sp>
    </p:spTree>
    <p:extLst>
      <p:ext uri="{BB962C8B-B14F-4D97-AF65-F5344CB8AC3E}">
        <p14:creationId xmlns:p14="http://schemas.microsoft.com/office/powerpoint/2010/main" val="3842404155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184</Words>
  <Application>Microsoft Macintosh PowerPoint</Application>
  <PresentationFormat>On-screen Show (16:9)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Raleway</vt:lpstr>
      <vt:lpstr>Arial</vt:lpstr>
      <vt:lpstr>Lato</vt:lpstr>
      <vt:lpstr>Antonio template</vt:lpstr>
      <vt:lpstr>Video Essay Analysis</vt:lpstr>
      <vt:lpstr>PowerPoint Presentation</vt:lpstr>
      <vt:lpstr>PowerPoint Presentation</vt:lpstr>
      <vt:lpstr>PowerPoint Presentation</vt:lpstr>
      <vt:lpstr>PowerPoint Presentation</vt:lpstr>
      <vt:lpstr>Analysis Essay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Ali Alalem</cp:lastModifiedBy>
  <cp:revision>123</cp:revision>
  <dcterms:modified xsi:type="dcterms:W3CDTF">2022-11-14T17:54:18Z</dcterms:modified>
</cp:coreProperties>
</file>