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3"/>
  </p:notesMasterIdLst>
  <p:sldIdLst>
    <p:sldId id="256" r:id="rId2"/>
    <p:sldId id="319" r:id="rId3"/>
    <p:sldId id="261" r:id="rId4"/>
    <p:sldId id="335" r:id="rId5"/>
    <p:sldId id="337" r:id="rId6"/>
    <p:sldId id="329" r:id="rId7"/>
    <p:sldId id="338" r:id="rId8"/>
    <p:sldId id="311" r:id="rId9"/>
    <p:sldId id="328" r:id="rId10"/>
    <p:sldId id="340" r:id="rId11"/>
    <p:sldId id="341" r:id="rId12"/>
  </p:sldIdLst>
  <p:sldSz cx="9144000" cy="5143500" type="screen16x9"/>
  <p:notesSz cx="6858000" cy="9144000"/>
  <p:embeddedFontLst>
    <p:embeddedFont>
      <p:font typeface="Lato" panose="020F0502020204030203" pitchFamily="34" charset="0"/>
      <p:regular r:id="rId14"/>
      <p:bold r:id="rId15"/>
      <p:italic r:id="rId16"/>
      <p:boldItalic r:id="rId17"/>
    </p:embeddedFont>
    <p:embeddedFont>
      <p:font typeface="Raleway" pitchFamily="2" charset="77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5FC79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8665B7-6574-423E-A4B5-A6C020D860FF}">
  <a:tblStyle styleId="{C98665B7-6574-423E-A4B5-A6C020D860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1A8698C-63BC-4B6A-AE92-7E62379B444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531"/>
  </p:normalViewPr>
  <p:slideViewPr>
    <p:cSldViewPr snapToGrid="0" snapToObjects="1">
      <p:cViewPr varScale="1">
        <p:scale>
          <a:sx n="120" d="100"/>
          <a:sy n="120" d="100"/>
        </p:scale>
        <p:origin x="20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9421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1031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0158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9743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1910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411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3647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7576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647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45225" y="2762725"/>
            <a:ext cx="67365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38246" y="2533163"/>
            <a:ext cx="7218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659861" y="2533163"/>
            <a:ext cx="7218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1" y="2533163"/>
            <a:ext cx="7218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2533163"/>
            <a:ext cx="52167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va.com/design/DAE9OfmX3t8/6uyMRQhBXGrzFgNQ5qQ7yQ/watch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anva.com/design/DAE8j0Fv92c/H2tgQepgIi0JxEGd-X2QpQ/watch" TargetMode="External"/><Relationship Id="rId4" Type="http://schemas.openxmlformats.org/officeDocument/2006/relationships/hyperlink" Target="https://www.canva.com/design/DAE9NctlZUU/BxPTsCfuGBI4PyG34VR0vw/watch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ctrTitle"/>
          </p:nvPr>
        </p:nvSpPr>
        <p:spPr>
          <a:xfrm>
            <a:off x="645224" y="2762725"/>
            <a:ext cx="7807659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Remix Project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812599" y="289817"/>
            <a:ext cx="4360154" cy="5241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rgbClr val="0070C0"/>
                </a:solidFill>
              </a:rPr>
              <a:t>In-Class Task &amp; Practice</a:t>
            </a:r>
            <a:endParaRPr sz="2800" b="1" dirty="0">
              <a:solidFill>
                <a:srgbClr val="0070C0"/>
              </a:solidFill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6C8717-9E96-1849-B680-EC72BFCDEB09}"/>
              </a:ext>
            </a:extLst>
          </p:cNvPr>
          <p:cNvSpPr txBox="1"/>
          <p:nvPr/>
        </p:nvSpPr>
        <p:spPr>
          <a:xfrm>
            <a:off x="715041" y="1099364"/>
            <a:ext cx="7713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Go to Blackboard and complete the script.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7E4447-7BA6-E74D-A777-9E71D573CEB7}"/>
              </a:ext>
            </a:extLst>
          </p:cNvPr>
          <p:cNvSpPr txBox="1"/>
          <p:nvPr/>
        </p:nvSpPr>
        <p:spPr>
          <a:xfrm>
            <a:off x="715041" y="1745140"/>
            <a:ext cx="77139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you finish, practice by sharing in groups. Your group members should give you suggestions on how to improve the script to make it more persuasive. 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Note:</a:t>
            </a:r>
            <a:r>
              <a:rPr lang="en-US" sz="2800" dirty="0"/>
              <a:t> if reading the script takes more than 3 minutes, then it is long. You need to shorten it.</a:t>
            </a:r>
          </a:p>
        </p:txBody>
      </p:sp>
    </p:spTree>
    <p:extLst>
      <p:ext uri="{BB962C8B-B14F-4D97-AF65-F5344CB8AC3E}">
        <p14:creationId xmlns:p14="http://schemas.microsoft.com/office/powerpoint/2010/main" val="3769666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2269800" y="419201"/>
            <a:ext cx="4360154" cy="5241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rgbClr val="0070C0"/>
                </a:solidFill>
              </a:rPr>
              <a:t>Homework</a:t>
            </a:r>
            <a:endParaRPr sz="2800" b="1" dirty="0">
              <a:solidFill>
                <a:srgbClr val="0070C0"/>
              </a:solidFill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6C8717-9E96-1849-B680-EC72BFCDEB09}"/>
              </a:ext>
            </a:extLst>
          </p:cNvPr>
          <p:cNvSpPr txBox="1"/>
          <p:nvPr/>
        </p:nvSpPr>
        <p:spPr>
          <a:xfrm>
            <a:off x="760231" y="1326958"/>
            <a:ext cx="7623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Record your script and upload it to Blackboard.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7E4447-7BA6-E74D-A777-9E71D573CEB7}"/>
              </a:ext>
            </a:extLst>
          </p:cNvPr>
          <p:cNvSpPr txBox="1"/>
          <p:nvPr/>
        </p:nvSpPr>
        <p:spPr>
          <a:xfrm>
            <a:off x="760231" y="2385382"/>
            <a:ext cx="76235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ighlight>
                  <a:srgbClr val="FFFF00"/>
                </a:highlight>
              </a:rPr>
              <a:t>Before recording your script, I recommend practicing it many times. Aim for 3 minutes. Make sure your voice is clear. You can use your phone, laptop, or go to the music lab at Gorgas library to record your voice-over.</a:t>
            </a:r>
          </a:p>
        </p:txBody>
      </p:sp>
    </p:spTree>
    <p:extLst>
      <p:ext uri="{BB962C8B-B14F-4D97-AF65-F5344CB8AC3E}">
        <p14:creationId xmlns:p14="http://schemas.microsoft.com/office/powerpoint/2010/main" val="32467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376355" y="5766152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9F7A37B-BA53-8845-9328-2A7BF5E66F8C}"/>
              </a:ext>
            </a:extLst>
          </p:cNvPr>
          <p:cNvSpPr/>
          <p:nvPr/>
        </p:nvSpPr>
        <p:spPr>
          <a:xfrm>
            <a:off x="2475585" y="837241"/>
            <a:ext cx="3865418" cy="448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What is a Remix Project?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6FF60B-AF0E-B044-978D-6A9996A0FE23}"/>
              </a:ext>
            </a:extLst>
          </p:cNvPr>
          <p:cNvSpPr/>
          <p:nvPr/>
        </p:nvSpPr>
        <p:spPr>
          <a:xfrm>
            <a:off x="688159" y="2117977"/>
            <a:ext cx="3023062" cy="10474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0000"/>
                </a:solidFill>
              </a:rPr>
              <a:t>Research Paper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9291AA-53BF-A547-AEFC-3B87805B1439}"/>
              </a:ext>
            </a:extLst>
          </p:cNvPr>
          <p:cNvSpPr/>
          <p:nvPr/>
        </p:nvSpPr>
        <p:spPr>
          <a:xfrm>
            <a:off x="5720077" y="1978119"/>
            <a:ext cx="2656278" cy="118726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0000"/>
                </a:solidFill>
              </a:rPr>
              <a:t>Video Essay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E5E172E-F709-CB4D-8534-9CCFCE3ADAF7}"/>
              </a:ext>
            </a:extLst>
          </p:cNvPr>
          <p:cNvCxnSpPr>
            <a:cxnSpLocks/>
          </p:cNvCxnSpPr>
          <p:nvPr/>
        </p:nvCxnSpPr>
        <p:spPr>
          <a:xfrm>
            <a:off x="3711221" y="2684117"/>
            <a:ext cx="1849607" cy="0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310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398932" y="5088819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9585EBB-3C40-9448-B61A-5B3F4D1FE54B}"/>
              </a:ext>
            </a:extLst>
          </p:cNvPr>
          <p:cNvSpPr/>
          <p:nvPr/>
        </p:nvSpPr>
        <p:spPr>
          <a:xfrm>
            <a:off x="850606" y="1339703"/>
            <a:ext cx="6984358" cy="313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What is the purpose of creating a video essay?</a:t>
            </a:r>
          </a:p>
          <a:p>
            <a:endParaRPr lang="en-US" sz="2400" b="1" dirty="0"/>
          </a:p>
          <a:p>
            <a:r>
              <a:rPr lang="en-US" sz="2400" b="1" dirty="0"/>
              <a:t>What makes it different from the traditional essay?</a:t>
            </a:r>
          </a:p>
          <a:p>
            <a:endParaRPr lang="en-US" sz="3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2D85D0-A72B-E043-9FF5-6DC653E85D93}"/>
              </a:ext>
            </a:extLst>
          </p:cNvPr>
          <p:cNvSpPr txBox="1"/>
          <p:nvPr/>
        </p:nvSpPr>
        <p:spPr>
          <a:xfrm>
            <a:off x="2837145" y="547058"/>
            <a:ext cx="3469710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Think-Pair-Share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398932" y="5088819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D7FA63-342A-BE44-B0A0-156B134AD5CB}"/>
              </a:ext>
            </a:extLst>
          </p:cNvPr>
          <p:cNvSpPr txBox="1"/>
          <p:nvPr/>
        </p:nvSpPr>
        <p:spPr>
          <a:xfrm>
            <a:off x="1756139" y="513348"/>
            <a:ext cx="5621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ighlight>
                  <a:srgbClr val="FFFF00"/>
                </a:highlight>
              </a:rPr>
              <a:t>Student Video Essays Examples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1349AD-1B7E-57AF-1077-F88C6E365694}"/>
              </a:ext>
            </a:extLst>
          </p:cNvPr>
          <p:cNvSpPr txBox="1"/>
          <p:nvPr/>
        </p:nvSpPr>
        <p:spPr>
          <a:xfrm>
            <a:off x="967562" y="1507484"/>
            <a:ext cx="73248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https://www.canva.com/design/DAE9OfmX3t8/6uyMRQhBXGrzFgNQ5qQ7yQ/watch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C48D53-2F4C-1BF1-A6A2-2D923CE06FE4}"/>
              </a:ext>
            </a:extLst>
          </p:cNvPr>
          <p:cNvSpPr txBox="1"/>
          <p:nvPr/>
        </p:nvSpPr>
        <p:spPr>
          <a:xfrm>
            <a:off x="967561" y="2412478"/>
            <a:ext cx="71982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https://www.canva.com/design/DAE9NctlZUU/BxPTsCfuGBI4PyG34VR0vw/watch</a:t>
            </a:r>
            <a:endParaRPr lang="en-US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BD98E2-D194-10A9-8330-9CAECA680033}"/>
              </a:ext>
            </a:extLst>
          </p:cNvPr>
          <p:cNvSpPr txBox="1"/>
          <p:nvPr/>
        </p:nvSpPr>
        <p:spPr>
          <a:xfrm>
            <a:off x="967560" y="3354310"/>
            <a:ext cx="68792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https://www.canva.com/design/DAE8j0Fv92c/H2tgQepgIi0JxEGd-X2QpQ/watch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25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398932" y="5088819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9585EBB-3C40-9448-B61A-5B3F4D1FE54B}"/>
              </a:ext>
            </a:extLst>
          </p:cNvPr>
          <p:cNvSpPr/>
          <p:nvPr/>
        </p:nvSpPr>
        <p:spPr>
          <a:xfrm>
            <a:off x="1183855" y="1397800"/>
            <a:ext cx="6487480" cy="23478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What do you need to create a video essay?</a:t>
            </a:r>
          </a:p>
        </p:txBody>
      </p:sp>
    </p:spTree>
    <p:extLst>
      <p:ext uri="{BB962C8B-B14F-4D97-AF65-F5344CB8AC3E}">
        <p14:creationId xmlns:p14="http://schemas.microsoft.com/office/powerpoint/2010/main" val="4074583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398932" y="5088819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9585EBB-3C40-9448-B61A-5B3F4D1FE54B}"/>
              </a:ext>
            </a:extLst>
          </p:cNvPr>
          <p:cNvSpPr/>
          <p:nvPr/>
        </p:nvSpPr>
        <p:spPr>
          <a:xfrm>
            <a:off x="1029903" y="444495"/>
            <a:ext cx="7084193" cy="932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Components of a Video Essay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AE27A1-408E-2244-B766-D48DF4B80FF2}"/>
              </a:ext>
            </a:extLst>
          </p:cNvPr>
          <p:cNvSpPr/>
          <p:nvPr/>
        </p:nvSpPr>
        <p:spPr>
          <a:xfrm>
            <a:off x="1161126" y="2277653"/>
            <a:ext cx="2654079" cy="5881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00000"/>
                </a:solidFill>
              </a:rPr>
              <a:t>Audio Commentary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4B6C26-6583-D34C-A55D-8444A631FB35}"/>
              </a:ext>
            </a:extLst>
          </p:cNvPr>
          <p:cNvSpPr/>
          <p:nvPr/>
        </p:nvSpPr>
        <p:spPr>
          <a:xfrm>
            <a:off x="5440893" y="2257356"/>
            <a:ext cx="2236661" cy="6287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0000"/>
                </a:solidFill>
              </a:rPr>
              <a:t>Visuals</a:t>
            </a:r>
          </a:p>
        </p:txBody>
      </p:sp>
      <p:cxnSp>
        <p:nvCxnSpPr>
          <p:cNvPr id="7" name="Elbow Connector 6">
            <a:extLst>
              <a:ext uri="{FF2B5EF4-FFF2-40B4-BE49-F238E27FC236}">
                <a16:creationId xmlns:a16="http://schemas.microsoft.com/office/drawing/2014/main" id="{2C754881-B816-4246-8AE1-642DF309E2A9}"/>
              </a:ext>
            </a:extLst>
          </p:cNvPr>
          <p:cNvCxnSpPr>
            <a:cxnSpLocks/>
          </p:cNvCxnSpPr>
          <p:nvPr/>
        </p:nvCxnSpPr>
        <p:spPr>
          <a:xfrm rot="5400000">
            <a:off x="2174342" y="1613925"/>
            <a:ext cx="957256" cy="329609"/>
          </a:xfrm>
          <a:prstGeom prst="bentConnector3">
            <a:avLst/>
          </a:prstGeom>
          <a:ln w="412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C8E3C926-A952-4849-83DE-451C61D5A0A0}"/>
              </a:ext>
            </a:extLst>
          </p:cNvPr>
          <p:cNvCxnSpPr>
            <a:cxnSpLocks/>
          </p:cNvCxnSpPr>
          <p:nvPr/>
        </p:nvCxnSpPr>
        <p:spPr>
          <a:xfrm rot="5400000">
            <a:off x="6080596" y="1604297"/>
            <a:ext cx="957256" cy="329609"/>
          </a:xfrm>
          <a:prstGeom prst="bentConnector3">
            <a:avLst/>
          </a:prstGeom>
          <a:ln w="412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450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398932" y="5088819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9585EBB-3C40-9448-B61A-5B3F4D1FE54B}"/>
              </a:ext>
            </a:extLst>
          </p:cNvPr>
          <p:cNvSpPr/>
          <p:nvPr/>
        </p:nvSpPr>
        <p:spPr>
          <a:xfrm>
            <a:off x="375385" y="444495"/>
            <a:ext cx="8162223" cy="932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How to Create an Audio Commentary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AE27A1-408E-2244-B766-D48DF4B80FF2}"/>
              </a:ext>
            </a:extLst>
          </p:cNvPr>
          <p:cNvSpPr/>
          <p:nvPr/>
        </p:nvSpPr>
        <p:spPr>
          <a:xfrm>
            <a:off x="3355305" y="1983556"/>
            <a:ext cx="2089488" cy="5881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00000"/>
                </a:solidFill>
              </a:rPr>
              <a:t>Write a Script</a:t>
            </a:r>
          </a:p>
        </p:txBody>
      </p: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C8E3C926-A952-4849-83DE-451C61D5A0A0}"/>
              </a:ext>
            </a:extLst>
          </p:cNvPr>
          <p:cNvCxnSpPr>
            <a:cxnSpLocks/>
          </p:cNvCxnSpPr>
          <p:nvPr/>
        </p:nvCxnSpPr>
        <p:spPr>
          <a:xfrm rot="5400000">
            <a:off x="3866983" y="3055387"/>
            <a:ext cx="979974" cy="12700"/>
          </a:xfrm>
          <a:prstGeom prst="bentConnector3">
            <a:avLst>
              <a:gd name="adj1" fmla="val 106967"/>
            </a:avLst>
          </a:prstGeom>
          <a:ln w="412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7F43DC22-9BBA-204F-8653-AF2373A597C7}"/>
              </a:ext>
            </a:extLst>
          </p:cNvPr>
          <p:cNvSpPr/>
          <p:nvPr/>
        </p:nvSpPr>
        <p:spPr>
          <a:xfrm>
            <a:off x="3065621" y="3551724"/>
            <a:ext cx="2569997" cy="5881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00000"/>
                </a:solidFill>
              </a:rPr>
              <a:t>Record your script</a:t>
            </a:r>
          </a:p>
        </p:txBody>
      </p:sp>
    </p:spTree>
    <p:extLst>
      <p:ext uri="{BB962C8B-B14F-4D97-AF65-F5344CB8AC3E}">
        <p14:creationId xmlns:p14="http://schemas.microsoft.com/office/powerpoint/2010/main" val="3963664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2354475" y="495315"/>
            <a:ext cx="4040568" cy="52411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400" b="1" dirty="0">
                <a:solidFill>
                  <a:srgbClr val="0070C0"/>
                </a:solidFill>
              </a:rPr>
              <a:t>How to write a script?</a:t>
            </a:r>
            <a:endParaRPr sz="2400" b="1" dirty="0">
              <a:solidFill>
                <a:srgbClr val="0070C0"/>
              </a:solidFill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D82852-037C-A441-BB50-1B0C166D4E05}"/>
              </a:ext>
            </a:extLst>
          </p:cNvPr>
          <p:cNvSpPr/>
          <p:nvPr/>
        </p:nvSpPr>
        <p:spPr>
          <a:xfrm>
            <a:off x="420019" y="1573045"/>
            <a:ext cx="5232641" cy="588194"/>
          </a:xfrm>
          <a:prstGeom prst="rect">
            <a:avLst/>
          </a:prstGeom>
          <a:solidFill>
            <a:srgbClr val="D5FC7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000000"/>
                </a:solidFill>
              </a:rPr>
              <a:t>Turn your essay into a 3-4 minute speech.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AF42C9-2658-D84B-B016-B5A006946655}"/>
              </a:ext>
            </a:extLst>
          </p:cNvPr>
          <p:cNvSpPr/>
          <p:nvPr/>
        </p:nvSpPr>
        <p:spPr>
          <a:xfrm>
            <a:off x="420020" y="2714854"/>
            <a:ext cx="5232641" cy="588194"/>
          </a:xfrm>
          <a:prstGeom prst="rect">
            <a:avLst/>
          </a:prstGeom>
          <a:solidFill>
            <a:srgbClr val="D5FC7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000000"/>
                </a:solidFill>
              </a:rPr>
              <a:t>Capture the key points of your essay. </a:t>
            </a:r>
          </a:p>
        </p:txBody>
      </p:sp>
      <p:sp>
        <p:nvSpPr>
          <p:cNvPr id="2" name="Teardrop 1">
            <a:extLst>
              <a:ext uri="{FF2B5EF4-FFF2-40B4-BE49-F238E27FC236}">
                <a16:creationId xmlns:a16="http://schemas.microsoft.com/office/drawing/2014/main" id="{9008C7AB-500C-3648-BA62-CD1437A241DA}"/>
              </a:ext>
            </a:extLst>
          </p:cNvPr>
          <p:cNvSpPr/>
          <p:nvPr/>
        </p:nvSpPr>
        <p:spPr>
          <a:xfrm>
            <a:off x="6107660" y="438806"/>
            <a:ext cx="2921615" cy="2570145"/>
          </a:xfrm>
          <a:prstGeom prst="teardrop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Imagine that you are talking to a friend to convince them of your argument.</a:t>
            </a:r>
          </a:p>
        </p:txBody>
      </p:sp>
    </p:spTree>
    <p:extLst>
      <p:ext uri="{BB962C8B-B14F-4D97-AF65-F5344CB8AC3E}">
        <p14:creationId xmlns:p14="http://schemas.microsoft.com/office/powerpoint/2010/main" val="3842404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2601462" y="364688"/>
            <a:ext cx="4045863" cy="52411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400" b="1" dirty="0">
                <a:solidFill>
                  <a:srgbClr val="0070C0"/>
                </a:solidFill>
              </a:rPr>
              <a:t>Suggestions and Tips</a:t>
            </a:r>
            <a:endParaRPr sz="2400" b="1" dirty="0">
              <a:solidFill>
                <a:srgbClr val="0070C0"/>
              </a:solidFill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CFB3F5-295E-1E45-AC96-0859F822997C}"/>
              </a:ext>
            </a:extLst>
          </p:cNvPr>
          <p:cNvSpPr txBox="1"/>
          <p:nvPr/>
        </p:nvSpPr>
        <p:spPr>
          <a:xfrm>
            <a:off x="395508" y="1023229"/>
            <a:ext cx="4490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highlight>
                  <a:srgbClr val="FFFF00"/>
                </a:highlight>
              </a:rPr>
              <a:t>Start with a hook to grab the attention of the audience.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86829D-EAB4-EE42-B07C-E50E513410D1}"/>
              </a:ext>
            </a:extLst>
          </p:cNvPr>
          <p:cNvSpPr txBox="1"/>
          <p:nvPr/>
        </p:nvSpPr>
        <p:spPr>
          <a:xfrm>
            <a:off x="395507" y="1900146"/>
            <a:ext cx="5064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highlight>
                  <a:srgbClr val="FFFF00"/>
                </a:highlight>
              </a:rPr>
              <a:t>Provide personal background and state the argument clearly.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EE29DA-D65D-C24C-8C74-F27AB5959653}"/>
              </a:ext>
            </a:extLst>
          </p:cNvPr>
          <p:cNvSpPr txBox="1"/>
          <p:nvPr/>
        </p:nvSpPr>
        <p:spPr>
          <a:xfrm>
            <a:off x="419963" y="2906746"/>
            <a:ext cx="8457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highlight>
                  <a:srgbClr val="FFFF00"/>
                </a:highlight>
              </a:rPr>
              <a:t>Capture the key points of each body paragraph in 2 or 3 sentences, without mentioning the names of authors and titles of articles.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68FAC1-EF47-3645-B9DC-7116FEC70288}"/>
              </a:ext>
            </a:extLst>
          </p:cNvPr>
          <p:cNvSpPr txBox="1"/>
          <p:nvPr/>
        </p:nvSpPr>
        <p:spPr>
          <a:xfrm>
            <a:off x="395507" y="3989046"/>
            <a:ext cx="8457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highlight>
                  <a:srgbClr val="FFFF00"/>
                </a:highlight>
              </a:rPr>
              <a:t>Conclude with a statement that leaves a powerful impression on the audience.</a:t>
            </a:r>
          </a:p>
        </p:txBody>
      </p:sp>
      <p:sp>
        <p:nvSpPr>
          <p:cNvPr id="8" name="Teardrop 7">
            <a:extLst>
              <a:ext uri="{FF2B5EF4-FFF2-40B4-BE49-F238E27FC236}">
                <a16:creationId xmlns:a16="http://schemas.microsoft.com/office/drawing/2014/main" id="{8B14E610-EC9B-5E4E-91AC-E246C424160B}"/>
              </a:ext>
            </a:extLst>
          </p:cNvPr>
          <p:cNvSpPr/>
          <p:nvPr/>
        </p:nvSpPr>
        <p:spPr>
          <a:xfrm>
            <a:off x="6107660" y="438807"/>
            <a:ext cx="2921615" cy="2132944"/>
          </a:xfrm>
          <a:prstGeom prst="teardrop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Remember: You should think of the audience when writing the script.</a:t>
            </a:r>
          </a:p>
        </p:txBody>
      </p:sp>
    </p:spTree>
    <p:extLst>
      <p:ext uri="{BB962C8B-B14F-4D97-AF65-F5344CB8AC3E}">
        <p14:creationId xmlns:p14="http://schemas.microsoft.com/office/powerpoint/2010/main" val="2705504123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677480"/>
      </a:dk1>
      <a:lt1>
        <a:srgbClr val="FFFFFF"/>
      </a:lt1>
      <a:dk2>
        <a:srgbClr val="2185C5"/>
      </a:dk2>
      <a:lt2>
        <a:srgbClr val="DEE2E6"/>
      </a:lt2>
      <a:accent1>
        <a:srgbClr val="2185C5"/>
      </a:accent1>
      <a:accent2>
        <a:srgbClr val="7ECEFD"/>
      </a:accent2>
      <a:accent3>
        <a:srgbClr val="F20253"/>
      </a:accent3>
      <a:accent4>
        <a:srgbClr val="FF9715"/>
      </a:accent4>
      <a:accent5>
        <a:srgbClr val="1C3AA9"/>
      </a:accent5>
      <a:accent6>
        <a:srgbClr val="97ABBC"/>
      </a:accent6>
      <a:hlink>
        <a:srgbClr val="2185C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352</Words>
  <Application>Microsoft Macintosh PowerPoint</Application>
  <PresentationFormat>On-screen Show (16:9)</PresentationFormat>
  <Paragraphs>47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Raleway</vt:lpstr>
      <vt:lpstr>Arial</vt:lpstr>
      <vt:lpstr>Lato</vt:lpstr>
      <vt:lpstr>Antonio template</vt:lpstr>
      <vt:lpstr>Remix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write a script?</vt:lpstr>
      <vt:lpstr>Suggestions and Tips</vt:lpstr>
      <vt:lpstr>In-Class Task &amp; Practice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Ali Alalem</cp:lastModifiedBy>
  <cp:revision>110</cp:revision>
  <dcterms:modified xsi:type="dcterms:W3CDTF">2022-11-14T17:57:59Z</dcterms:modified>
</cp:coreProperties>
</file>